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43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3C2E4C9-7665-4596-ADF5-71110AC88C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36074456-484E-408E-A7C2-D28C22BE45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08156EC3-AE01-4D15-852A-3F7DC145C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DEAF-3526-4F35-89BA-F76017462B8B}" type="datetimeFigureOut">
              <a:rPr lang="zh-HK" altLang="en-US" smtClean="0"/>
              <a:t>15/8/2019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70338855-10C5-422D-B8AE-59DDB77F6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DCFCFF83-0912-4C07-A858-C1E51479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2760-49EC-47EC-AE8B-0FA4274A4E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8426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2014E42-C63E-48AB-B929-DC6B3A257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4D5D13AD-7803-4CAB-88D6-1EFB17581D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2FE0109E-519E-41A4-8F9A-B277B96A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DEAF-3526-4F35-89BA-F76017462B8B}" type="datetimeFigureOut">
              <a:rPr lang="zh-HK" altLang="en-US" smtClean="0"/>
              <a:t>15/8/2019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E0805AFF-7E31-4A6B-937E-DD5CB54AB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F3B0205-A805-4A90-A088-775B72EE7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2760-49EC-47EC-AE8B-0FA4274A4E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8291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CD10F2A2-2545-42C0-8E8A-7B5D430ED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63B73F23-A9F5-4585-B1DA-638D96115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38C848B-7B31-472E-9AE7-11B2A5BEA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DEAF-3526-4F35-89BA-F76017462B8B}" type="datetimeFigureOut">
              <a:rPr lang="zh-HK" altLang="en-US" smtClean="0"/>
              <a:t>15/8/2019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B8943EF7-ACC4-4F87-84FE-8B0C5497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96BF9AE-9451-475E-B66D-73FA96FB4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2760-49EC-47EC-AE8B-0FA4274A4E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7996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FDB3E62-439E-4897-8492-26DB02FCA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870935-9093-4BA0-99CE-4EA523E85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DFF5DE5-1E23-4F9C-9106-384EAAD6A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DEAF-3526-4F35-89BA-F76017462B8B}" type="datetimeFigureOut">
              <a:rPr lang="zh-HK" altLang="en-US" smtClean="0"/>
              <a:t>15/8/2019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9173BDB7-140D-4CC4-9EDA-0C3BB4361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3F751ABA-BB19-4C78-ADE8-316796A6D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2760-49EC-47EC-AE8B-0FA4274A4E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52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60FC400-38C6-4B9B-8C27-CF938E99A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295C174F-16A2-4423-B3F3-521A10F9C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9AB72DD-B005-4785-AA8A-226325FB5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DEAF-3526-4F35-89BA-F76017462B8B}" type="datetimeFigureOut">
              <a:rPr lang="zh-HK" altLang="en-US" smtClean="0"/>
              <a:t>15/8/2019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5FC638F3-2A23-4E3E-9FD2-F17D5F2B7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CC0099D4-F012-4B24-AE49-4FB181B6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2760-49EC-47EC-AE8B-0FA4274A4E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059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B3184D8-D9CE-48C2-B305-5B51B454A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6ED9A1C-BEE9-411B-BDF9-CE5C914CC3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567445F6-41A0-4412-A976-F372B8769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18C79567-87D6-4C8D-B3B6-C3CE4257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DEAF-3526-4F35-89BA-F76017462B8B}" type="datetimeFigureOut">
              <a:rPr lang="zh-HK" altLang="en-US" smtClean="0"/>
              <a:t>15/8/2019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28F1D79C-C6C9-4D89-84D4-F219D8A66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45A8DA53-B8B2-4DAF-8164-8A8CA80C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2760-49EC-47EC-AE8B-0FA4274A4E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1192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0B2F671-A27A-455F-8C8A-301E1CB8C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913C3F6E-835B-4B2E-A97C-C89779AEA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4E959893-26A5-44AA-AB58-4EBAB3258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462F0513-C48F-44C2-A029-F22CBE3E9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85DE4B2E-711B-4C59-AD5B-29CBF6847A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C7A841B9-6FA1-4012-9DED-7BF4BB6C2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DEAF-3526-4F35-89BA-F76017462B8B}" type="datetimeFigureOut">
              <a:rPr lang="zh-HK" altLang="en-US" smtClean="0"/>
              <a:t>15/8/2019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56683C8C-0ED3-446E-909B-11271AAB6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789ABAC1-4EF4-4C74-AA95-203F5CB53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2760-49EC-47EC-AE8B-0FA4274A4E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930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456356E-1C59-4F4F-970E-C58AE5711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E6868D79-AC8C-4F74-B856-2F08F30D6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DEAF-3526-4F35-89BA-F76017462B8B}" type="datetimeFigureOut">
              <a:rPr lang="zh-HK" altLang="en-US" smtClean="0"/>
              <a:t>15/8/2019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D82646D5-E661-49FE-99F6-56217CD7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F2C2556D-B48D-499B-9611-226E46DE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2760-49EC-47EC-AE8B-0FA4274A4E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446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6A537AA3-FAB9-44EE-B826-6D8B62FE7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DEAF-3526-4F35-89BA-F76017462B8B}" type="datetimeFigureOut">
              <a:rPr lang="zh-HK" altLang="en-US" smtClean="0"/>
              <a:t>15/8/2019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0425951B-2F25-431E-893B-11C0F826E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A3147CC1-BA7E-49F4-8604-DB892428D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2760-49EC-47EC-AE8B-0FA4274A4E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864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FB95173-365B-4556-8B29-B9A69C3D9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F5E5D1D-204C-4BA5-B065-17129211C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111270FE-9225-47C8-8DF0-332054370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3FAF24CC-C3AA-41DC-A60E-44892799A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DEAF-3526-4F35-89BA-F76017462B8B}" type="datetimeFigureOut">
              <a:rPr lang="zh-HK" altLang="en-US" smtClean="0"/>
              <a:t>15/8/2019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9B7DD68B-0F2C-4A85-9BDD-2F9B3DF2C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60BE5C72-BACD-4051-B41E-5CBCA3172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2760-49EC-47EC-AE8B-0FA4274A4E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1308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D5910B7-038E-430B-A983-C4B82FB23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5D1A3DBA-F093-4B65-BB9E-E0E7AE79F9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8DB50DF0-23B6-4684-825F-F47EB74E3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C121A115-286F-44E9-9751-62D8258B2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DEAF-3526-4F35-89BA-F76017462B8B}" type="datetimeFigureOut">
              <a:rPr lang="zh-HK" altLang="en-US" smtClean="0"/>
              <a:t>15/8/2019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C70069B4-E4C1-4355-AAB5-786EF949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7B82B932-8A8F-4E59-BF46-513A25EA7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2760-49EC-47EC-AE8B-0FA4274A4E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56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DAFA6847-5EAC-48FC-AAF4-E0D3A83A7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6B28F951-8ED4-49FE-A950-451AF8A3C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034597B1-16F1-4A74-9EA7-C63FE307F3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9DEAF-3526-4F35-89BA-F76017462B8B}" type="datetimeFigureOut">
              <a:rPr lang="zh-HK" altLang="en-US" smtClean="0"/>
              <a:t>15/8/2019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9A58482A-3044-4097-9993-E03BF0EC39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2D076B33-8289-40E8-9C30-BBBD213EB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62760-49EC-47EC-AE8B-0FA4274A4E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380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3BF3E1FE-AE6B-4E6A-BAEB-C71A012C55D2}"/>
              </a:ext>
            </a:extLst>
          </p:cNvPr>
          <p:cNvSpPr txBox="1"/>
          <p:nvPr/>
        </p:nvSpPr>
        <p:spPr>
          <a:xfrm>
            <a:off x="4395884" y="2829280"/>
            <a:ext cx="2295565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PCAP </a:t>
            </a:r>
            <a:r>
              <a:rPr kumimoji="0" lang="en-US" altLang="zh-HK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Gurunie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(HK)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Limited</a:t>
            </a:r>
            <a:endParaRPr kumimoji="0" lang="zh-HK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xmlns="" id="{521E367D-1EEC-41C2-B56E-D1224E020E0B}"/>
              </a:ext>
            </a:extLst>
          </p:cNvPr>
          <p:cNvSpPr txBox="1"/>
          <p:nvPr/>
        </p:nvSpPr>
        <p:spPr>
          <a:xfrm>
            <a:off x="6930952" y="3955598"/>
            <a:ext cx="1873782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Gurunie</a:t>
            </a:r>
            <a:r>
              <a:rPr kumimoji="0" lang="en-US" altLang="zh-H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(International)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9F19B821-FDFC-4A7A-8904-4B419AC0FE92}"/>
              </a:ext>
            </a:extLst>
          </p:cNvPr>
          <p:cNvSpPr txBox="1"/>
          <p:nvPr/>
        </p:nvSpPr>
        <p:spPr>
          <a:xfrm>
            <a:off x="8540351" y="2847836"/>
            <a:ext cx="2372124" cy="30777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K" sz="1400" dirty="0">
                <a:solidFill>
                  <a:prstClr val="black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Hangzhou(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杭州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HK" sz="1400" dirty="0">
                <a:solidFill>
                  <a:prstClr val="black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shareholders</a:t>
            </a:r>
            <a:endParaRPr kumimoji="0" lang="zh-HK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xmlns="" id="{728384EA-5729-47FB-94F2-89C8B18A805D}"/>
              </a:ext>
            </a:extLst>
          </p:cNvPr>
          <p:cNvSpPr txBox="1"/>
          <p:nvPr/>
        </p:nvSpPr>
        <p:spPr>
          <a:xfrm>
            <a:off x="2307784" y="1488803"/>
            <a:ext cx="165276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PCAP Food Limited</a:t>
            </a:r>
            <a:endParaRPr kumimoji="0" lang="zh-HK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8FB2D350-C4EE-4801-BEB9-5D2B79C1D807}"/>
              </a:ext>
            </a:extLst>
          </p:cNvPr>
          <p:cNvSpPr txBox="1"/>
          <p:nvPr/>
        </p:nvSpPr>
        <p:spPr>
          <a:xfrm>
            <a:off x="2628603" y="897071"/>
            <a:ext cx="992323" cy="30777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Mr. Freddy</a:t>
            </a:r>
            <a:endParaRPr kumimoji="0" lang="zh-HK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xmlns="" id="{D76034FC-3D13-4B06-85F8-F8822113EF53}"/>
              </a:ext>
            </a:extLst>
          </p:cNvPr>
          <p:cNvSpPr txBox="1"/>
          <p:nvPr/>
        </p:nvSpPr>
        <p:spPr>
          <a:xfrm>
            <a:off x="5054586" y="1488802"/>
            <a:ext cx="941283" cy="30777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Guruman</a:t>
            </a:r>
            <a:endParaRPr kumimoji="0" lang="zh-HK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15" name="接點: 肘形 14">
            <a:extLst>
              <a:ext uri="{FF2B5EF4-FFF2-40B4-BE49-F238E27FC236}">
                <a16:creationId xmlns:a16="http://schemas.microsoft.com/office/drawing/2014/main" xmlns="" id="{76FD7535-3616-4598-B5CD-E7141397C4F0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rot="16200000" flipH="1">
            <a:off x="6296485" y="2384239"/>
            <a:ext cx="818541" cy="232417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接點: 肘形 17">
            <a:extLst>
              <a:ext uri="{FF2B5EF4-FFF2-40B4-BE49-F238E27FC236}">
                <a16:creationId xmlns:a16="http://schemas.microsoft.com/office/drawing/2014/main" xmlns="" id="{26D0C233-5AC2-4CAB-9C8B-53ADA85B3546}"/>
              </a:ext>
            </a:extLst>
          </p:cNvPr>
          <p:cNvCxnSpPr>
            <a:cxnSpLocks/>
            <a:stCxn id="6" idx="2"/>
            <a:endCxn id="5" idx="0"/>
          </p:cNvCxnSpPr>
          <p:nvPr/>
        </p:nvCxnSpPr>
        <p:spPr>
          <a:xfrm rot="5400000">
            <a:off x="8397136" y="2626320"/>
            <a:ext cx="799985" cy="1858570"/>
          </a:xfrm>
          <a:prstGeom prst="bentConnector3">
            <a:avLst>
              <a:gd name="adj1" fmla="val 4895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>
            <a:extLst>
              <a:ext uri="{FF2B5EF4-FFF2-40B4-BE49-F238E27FC236}">
                <a16:creationId xmlns:a16="http://schemas.microsoft.com/office/drawing/2014/main" xmlns="" id="{D5425480-23A8-42D0-BB97-50564475E8C2}"/>
              </a:ext>
            </a:extLst>
          </p:cNvPr>
          <p:cNvSpPr txBox="1"/>
          <p:nvPr/>
        </p:nvSpPr>
        <p:spPr>
          <a:xfrm>
            <a:off x="9347290" y="3313272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55%</a:t>
            </a:r>
            <a:endParaRPr kumimoji="0" lang="zh-HK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xmlns="" id="{BDAF9543-1183-46BD-AA51-D50530D560C1}"/>
              </a:ext>
            </a:extLst>
          </p:cNvPr>
          <p:cNvSpPr txBox="1"/>
          <p:nvPr/>
        </p:nvSpPr>
        <p:spPr>
          <a:xfrm>
            <a:off x="5141731" y="3337110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45%</a:t>
            </a:r>
            <a:endParaRPr kumimoji="0" lang="zh-HK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25" name="接點: 肘形 24">
            <a:extLst>
              <a:ext uri="{FF2B5EF4-FFF2-40B4-BE49-F238E27FC236}">
                <a16:creationId xmlns:a16="http://schemas.microsoft.com/office/drawing/2014/main" xmlns="" id="{72A6A51F-F6AA-4A81-8A01-7B7CD47B4AEA}"/>
              </a:ext>
            </a:extLst>
          </p:cNvPr>
          <p:cNvCxnSpPr>
            <a:cxnSpLocks/>
            <a:stCxn id="11" idx="2"/>
            <a:endCxn id="4" idx="0"/>
          </p:cNvCxnSpPr>
          <p:nvPr/>
        </p:nvCxnSpPr>
        <p:spPr>
          <a:xfrm rot="16200000" flipH="1">
            <a:off x="5018097" y="2303709"/>
            <a:ext cx="1032701" cy="1843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接點: 肘形 26">
            <a:extLst>
              <a:ext uri="{FF2B5EF4-FFF2-40B4-BE49-F238E27FC236}">
                <a16:creationId xmlns:a16="http://schemas.microsoft.com/office/drawing/2014/main" xmlns="" id="{8D485960-3DF8-4F2F-8867-A074BA4BA48D}"/>
              </a:ext>
            </a:extLst>
          </p:cNvPr>
          <p:cNvCxnSpPr>
            <a:cxnSpLocks/>
            <a:stCxn id="7" idx="2"/>
            <a:endCxn id="4" idx="0"/>
          </p:cNvCxnSpPr>
          <p:nvPr/>
        </p:nvCxnSpPr>
        <p:spPr>
          <a:xfrm rot="16200000" flipH="1">
            <a:off x="3822565" y="1108178"/>
            <a:ext cx="1032700" cy="240950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矩形 62">
            <a:extLst>
              <a:ext uri="{FF2B5EF4-FFF2-40B4-BE49-F238E27FC236}">
                <a16:creationId xmlns:a16="http://schemas.microsoft.com/office/drawing/2014/main" xmlns="" id="{64639CA6-5647-41AE-83A7-8E6BAC3E245F}"/>
              </a:ext>
            </a:extLst>
          </p:cNvPr>
          <p:cNvSpPr/>
          <p:nvPr/>
        </p:nvSpPr>
        <p:spPr>
          <a:xfrm>
            <a:off x="5780627" y="4279631"/>
            <a:ext cx="18426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(China domestic company)</a:t>
            </a:r>
          </a:p>
        </p:txBody>
      </p:sp>
      <p:sp>
        <p:nvSpPr>
          <p:cNvPr id="64" name="文字方塊 63">
            <a:extLst>
              <a:ext uri="{FF2B5EF4-FFF2-40B4-BE49-F238E27FC236}">
                <a16:creationId xmlns:a16="http://schemas.microsoft.com/office/drawing/2014/main" xmlns="" id="{262B5A80-1CC2-48A5-B1A0-896BD7C5742C}"/>
              </a:ext>
            </a:extLst>
          </p:cNvPr>
          <p:cNvSpPr txBox="1"/>
          <p:nvPr/>
        </p:nvSpPr>
        <p:spPr>
          <a:xfrm>
            <a:off x="1855759" y="1495286"/>
            <a:ext cx="41710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#1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65" name="文字方塊 64">
            <a:extLst>
              <a:ext uri="{FF2B5EF4-FFF2-40B4-BE49-F238E27FC236}">
                <a16:creationId xmlns:a16="http://schemas.microsoft.com/office/drawing/2014/main" xmlns="" id="{E02D368B-D748-4E9B-8789-8DE18E422CCD}"/>
              </a:ext>
            </a:extLst>
          </p:cNvPr>
          <p:cNvSpPr txBox="1"/>
          <p:nvPr/>
        </p:nvSpPr>
        <p:spPr>
          <a:xfrm>
            <a:off x="3941283" y="2829279"/>
            <a:ext cx="41710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#2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66" name="文字方塊 65">
            <a:extLst>
              <a:ext uri="{FF2B5EF4-FFF2-40B4-BE49-F238E27FC236}">
                <a16:creationId xmlns:a16="http://schemas.microsoft.com/office/drawing/2014/main" xmlns="" id="{33A7BE16-805D-4499-83C1-E289985643F0}"/>
              </a:ext>
            </a:extLst>
          </p:cNvPr>
          <p:cNvSpPr txBox="1"/>
          <p:nvPr/>
        </p:nvSpPr>
        <p:spPr>
          <a:xfrm>
            <a:off x="6458714" y="3932948"/>
            <a:ext cx="41710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#3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67" name="文字方塊 66">
            <a:extLst>
              <a:ext uri="{FF2B5EF4-FFF2-40B4-BE49-F238E27FC236}">
                <a16:creationId xmlns:a16="http://schemas.microsoft.com/office/drawing/2014/main" xmlns="" id="{C05D1563-5DA0-4390-BB82-14E121D05E72}"/>
              </a:ext>
            </a:extLst>
          </p:cNvPr>
          <p:cNvSpPr txBox="1"/>
          <p:nvPr/>
        </p:nvSpPr>
        <p:spPr>
          <a:xfrm>
            <a:off x="3093717" y="1236920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100%</a:t>
            </a:r>
            <a:endParaRPr kumimoji="0" lang="zh-HK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68" name="文字方塊 67">
            <a:extLst>
              <a:ext uri="{FF2B5EF4-FFF2-40B4-BE49-F238E27FC236}">
                <a16:creationId xmlns:a16="http://schemas.microsoft.com/office/drawing/2014/main" xmlns="" id="{C9EA5231-D23C-44D8-A66A-2533C4A7E433}"/>
              </a:ext>
            </a:extLst>
          </p:cNvPr>
          <p:cNvSpPr txBox="1"/>
          <p:nvPr/>
        </p:nvSpPr>
        <p:spPr>
          <a:xfrm>
            <a:off x="5215943" y="4958804"/>
            <a:ext cx="121219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Stores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 Hong Kong</a:t>
            </a:r>
          </a:p>
        </p:txBody>
      </p:sp>
      <p:cxnSp>
        <p:nvCxnSpPr>
          <p:cNvPr id="71" name="接點: 肘形 70">
            <a:extLst>
              <a:ext uri="{FF2B5EF4-FFF2-40B4-BE49-F238E27FC236}">
                <a16:creationId xmlns:a16="http://schemas.microsoft.com/office/drawing/2014/main" xmlns="" id="{1B046B57-B4BB-4ADB-B89C-8DAB96EF4363}"/>
              </a:ext>
            </a:extLst>
          </p:cNvPr>
          <p:cNvCxnSpPr>
            <a:cxnSpLocks/>
            <a:stCxn id="5" idx="2"/>
            <a:endCxn id="68" idx="0"/>
          </p:cNvCxnSpPr>
          <p:nvPr/>
        </p:nvCxnSpPr>
        <p:spPr>
          <a:xfrm rot="5400000">
            <a:off x="6497227" y="3588187"/>
            <a:ext cx="695429" cy="204580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文字方塊 73">
            <a:extLst>
              <a:ext uri="{FF2B5EF4-FFF2-40B4-BE49-F238E27FC236}">
                <a16:creationId xmlns:a16="http://schemas.microsoft.com/office/drawing/2014/main" xmlns="" id="{A9B345EA-93CE-45DD-82C8-E571D2947D24}"/>
              </a:ext>
            </a:extLst>
          </p:cNvPr>
          <p:cNvSpPr txBox="1"/>
          <p:nvPr/>
        </p:nvSpPr>
        <p:spPr>
          <a:xfrm>
            <a:off x="5332974" y="4669354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100%</a:t>
            </a:r>
            <a:endParaRPr kumimoji="0" lang="zh-HK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75" name="文字方塊 74">
            <a:extLst>
              <a:ext uri="{FF2B5EF4-FFF2-40B4-BE49-F238E27FC236}">
                <a16:creationId xmlns:a16="http://schemas.microsoft.com/office/drawing/2014/main" xmlns="" id="{3BA8ED28-9F3F-4279-838A-38D51B1D267B}"/>
              </a:ext>
            </a:extLst>
          </p:cNvPr>
          <p:cNvSpPr txBox="1"/>
          <p:nvPr/>
        </p:nvSpPr>
        <p:spPr>
          <a:xfrm>
            <a:off x="7120980" y="4965106"/>
            <a:ext cx="1497526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Stores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K" sz="1400" dirty="0">
                <a:solidFill>
                  <a:prstClr val="black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 mainland China</a:t>
            </a:r>
            <a:endParaRPr kumimoji="0" lang="en-US" altLang="zh-HK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76" name="接點: 肘形 75">
            <a:extLst>
              <a:ext uri="{FF2B5EF4-FFF2-40B4-BE49-F238E27FC236}">
                <a16:creationId xmlns:a16="http://schemas.microsoft.com/office/drawing/2014/main" xmlns="" id="{04BE55A7-95DD-4D85-B98C-492E5AE24865}"/>
              </a:ext>
            </a:extLst>
          </p:cNvPr>
          <p:cNvCxnSpPr>
            <a:cxnSpLocks/>
            <a:stCxn id="5" idx="2"/>
            <a:endCxn id="75" idx="0"/>
          </p:cNvCxnSpPr>
          <p:nvPr/>
        </p:nvCxnSpPr>
        <p:spPr>
          <a:xfrm rot="16200000" flipH="1">
            <a:off x="7517928" y="4613290"/>
            <a:ext cx="701731" cy="19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文字方塊 80">
            <a:extLst>
              <a:ext uri="{FF2B5EF4-FFF2-40B4-BE49-F238E27FC236}">
                <a16:creationId xmlns:a16="http://schemas.microsoft.com/office/drawing/2014/main" xmlns="" id="{EF3B6B79-7FF0-4708-9DD0-77DF1C5A258E}"/>
              </a:ext>
            </a:extLst>
          </p:cNvPr>
          <p:cNvSpPr txBox="1"/>
          <p:nvPr/>
        </p:nvSpPr>
        <p:spPr>
          <a:xfrm>
            <a:off x="7423715" y="4669354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100%</a:t>
            </a:r>
            <a:endParaRPr kumimoji="0" lang="zh-HK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94" name="矩形 93">
            <a:extLst>
              <a:ext uri="{FF2B5EF4-FFF2-40B4-BE49-F238E27FC236}">
                <a16:creationId xmlns:a16="http://schemas.microsoft.com/office/drawing/2014/main" xmlns="" id="{153EAD42-F018-4E71-9485-E2AF3D133AD8}"/>
              </a:ext>
            </a:extLst>
          </p:cNvPr>
          <p:cNvSpPr/>
          <p:nvPr/>
        </p:nvSpPr>
        <p:spPr>
          <a:xfrm>
            <a:off x="3904838" y="3198611"/>
            <a:ext cx="5084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(HK)</a:t>
            </a: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xmlns="" id="{F333BD32-1A7E-4344-9BA0-B02B03E66603}"/>
              </a:ext>
            </a:extLst>
          </p:cNvPr>
          <p:cNvSpPr/>
          <p:nvPr/>
        </p:nvSpPr>
        <p:spPr>
          <a:xfrm>
            <a:off x="1806077" y="1828652"/>
            <a:ext cx="5517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BVI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2" name="文字方塊 71">
            <a:extLst>
              <a:ext uri="{FF2B5EF4-FFF2-40B4-BE49-F238E27FC236}">
                <a16:creationId xmlns:a16="http://schemas.microsoft.com/office/drawing/2014/main" xmlns="" id="{1A0BD799-C75E-49CF-B8C8-BFB2934EA72C}"/>
              </a:ext>
            </a:extLst>
          </p:cNvPr>
          <p:cNvSpPr txBox="1"/>
          <p:nvPr/>
        </p:nvSpPr>
        <p:spPr>
          <a:xfrm>
            <a:off x="6650487" y="1488803"/>
            <a:ext cx="2604496" cy="30777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Other shareholders in Hong Kong</a:t>
            </a:r>
            <a:endParaRPr kumimoji="0" lang="zh-HK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78" name="文字方塊 77">
            <a:extLst>
              <a:ext uri="{FF2B5EF4-FFF2-40B4-BE49-F238E27FC236}">
                <a16:creationId xmlns:a16="http://schemas.microsoft.com/office/drawing/2014/main" xmlns="" id="{F2F69345-E696-47FF-9FA5-B2FDCCDA5361}"/>
              </a:ext>
            </a:extLst>
          </p:cNvPr>
          <p:cNvSpPr txBox="1"/>
          <p:nvPr/>
        </p:nvSpPr>
        <p:spPr>
          <a:xfrm>
            <a:off x="5429220" y="2053490"/>
            <a:ext cx="1508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10%/45% = 22.22%</a:t>
            </a:r>
            <a:endParaRPr kumimoji="0" lang="zh-HK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79" name="文字方塊 78">
            <a:extLst>
              <a:ext uri="{FF2B5EF4-FFF2-40B4-BE49-F238E27FC236}">
                <a16:creationId xmlns:a16="http://schemas.microsoft.com/office/drawing/2014/main" xmlns="" id="{DC19D0B8-4037-43BC-ADB7-CD2ED8EFAB96}"/>
              </a:ext>
            </a:extLst>
          </p:cNvPr>
          <p:cNvSpPr txBox="1"/>
          <p:nvPr/>
        </p:nvSpPr>
        <p:spPr>
          <a:xfrm>
            <a:off x="7512562" y="20778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XX%</a:t>
            </a:r>
            <a:endParaRPr kumimoji="0" lang="zh-HK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80" name="文字方塊 79">
            <a:extLst>
              <a:ext uri="{FF2B5EF4-FFF2-40B4-BE49-F238E27FC236}">
                <a16:creationId xmlns:a16="http://schemas.microsoft.com/office/drawing/2014/main" xmlns="" id="{42734EA2-A305-4BC9-B17A-3E687D244ABE}"/>
              </a:ext>
            </a:extLst>
          </p:cNvPr>
          <p:cNvSpPr txBox="1"/>
          <p:nvPr/>
        </p:nvSpPr>
        <p:spPr>
          <a:xfrm>
            <a:off x="3124765" y="205349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XX%</a:t>
            </a:r>
            <a:endParaRPr kumimoji="0" lang="zh-HK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56" name="接點: 肘形 26">
            <a:extLst>
              <a:ext uri="{FF2B5EF4-FFF2-40B4-BE49-F238E27FC236}">
                <a16:creationId xmlns:a16="http://schemas.microsoft.com/office/drawing/2014/main" xmlns="" id="{67D6CDA3-5189-42D2-89FB-FA2E1A5B63F4}"/>
              </a:ext>
            </a:extLst>
          </p:cNvPr>
          <p:cNvCxnSpPr>
            <a:cxnSpLocks/>
            <a:stCxn id="72" idx="2"/>
            <a:endCxn id="4" idx="0"/>
          </p:cNvCxnSpPr>
          <p:nvPr/>
        </p:nvCxnSpPr>
        <p:spPr>
          <a:xfrm rot="5400000">
            <a:off x="6231851" y="1108396"/>
            <a:ext cx="1032700" cy="240906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文字方塊 67">
            <a:extLst>
              <a:ext uri="{FF2B5EF4-FFF2-40B4-BE49-F238E27FC236}">
                <a16:creationId xmlns:a16="http://schemas.microsoft.com/office/drawing/2014/main" xmlns="" id="{C2EA8477-88DB-42E4-94EB-174682C40AC7}"/>
              </a:ext>
            </a:extLst>
          </p:cNvPr>
          <p:cNvSpPr txBox="1"/>
          <p:nvPr/>
        </p:nvSpPr>
        <p:spPr>
          <a:xfrm>
            <a:off x="9650230" y="4958804"/>
            <a:ext cx="1856669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Stores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 other countries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except Japan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）</a:t>
            </a:r>
            <a:endParaRPr kumimoji="0" lang="en-US" altLang="zh-HK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61" name="接點: 肘形 70">
            <a:extLst>
              <a:ext uri="{FF2B5EF4-FFF2-40B4-BE49-F238E27FC236}">
                <a16:creationId xmlns:a16="http://schemas.microsoft.com/office/drawing/2014/main" xmlns="" id="{602C45F1-6241-4A5F-8B58-711395E0753A}"/>
              </a:ext>
            </a:extLst>
          </p:cNvPr>
          <p:cNvCxnSpPr>
            <a:cxnSpLocks/>
            <a:stCxn id="5" idx="2"/>
            <a:endCxn id="60" idx="0"/>
          </p:cNvCxnSpPr>
          <p:nvPr/>
        </p:nvCxnSpPr>
        <p:spPr>
          <a:xfrm rot="16200000" flipH="1">
            <a:off x="8875490" y="3255728"/>
            <a:ext cx="695429" cy="271072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字方塊 80">
            <a:extLst>
              <a:ext uri="{FF2B5EF4-FFF2-40B4-BE49-F238E27FC236}">
                <a16:creationId xmlns:a16="http://schemas.microsoft.com/office/drawing/2014/main" xmlns="" id="{D89EE76F-A654-4A6C-8221-463725326616}"/>
              </a:ext>
            </a:extLst>
          </p:cNvPr>
          <p:cNvSpPr txBox="1"/>
          <p:nvPr/>
        </p:nvSpPr>
        <p:spPr>
          <a:xfrm>
            <a:off x="10111927" y="4666417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100%</a:t>
            </a:r>
            <a:endParaRPr kumimoji="0" lang="zh-HK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xmlns="" id="{03738297-1479-4332-93A0-97EBC480398E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>
          <a:xfrm>
            <a:off x="3124765" y="1204848"/>
            <a:ext cx="9399" cy="283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>
            <a:extLst>
              <a:ext uri="{FF2B5EF4-FFF2-40B4-BE49-F238E27FC236}">
                <a16:creationId xmlns:a16="http://schemas.microsoft.com/office/drawing/2014/main" xmlns="" id="{6495EDD1-7BBC-4A7F-A06F-2E25BF8ED7D7}"/>
              </a:ext>
            </a:extLst>
          </p:cNvPr>
          <p:cNvSpPr txBox="1"/>
          <p:nvPr/>
        </p:nvSpPr>
        <p:spPr>
          <a:xfrm>
            <a:off x="685101" y="5697468"/>
            <a:ext cx="10821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#1-PCAP Food Limited, wholly owned by Freddy san, is to be registered in British Virgin Island (BVI) soon.</a:t>
            </a:r>
          </a:p>
          <a:p>
            <a:pPr marL="342900" indent="-342900">
              <a:buAutoNum type="arabicPeriod"/>
            </a:pPr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#2-PCAP </a:t>
            </a:r>
            <a:r>
              <a:rPr lang="en-US" altLang="zh-HK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Gurunie</a:t>
            </a:r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(HK) Limited will be registered in Hong Kong after PCAP Food and Guruman sign the agreement.</a:t>
            </a:r>
          </a:p>
          <a:p>
            <a:pPr marL="342900" indent="-342900">
              <a:buAutoNum type="arabicPeriod"/>
            </a:pPr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#3-Gurunie (International), the name to be determined later, will be registered in domestic mainland China and act as operating company of the bakery business, pertaining </a:t>
            </a:r>
            <a:r>
              <a:rPr lang="en-US" altLang="zh-HK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Guruman’s</a:t>
            </a:r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10% interest of the oversea bakery business. </a:t>
            </a:r>
            <a:endParaRPr lang="zh-HK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xmlns="" id="{1351A7BE-516C-40FB-9AE9-047B6A79F405}"/>
              </a:ext>
            </a:extLst>
          </p:cNvPr>
          <p:cNvSpPr txBox="1"/>
          <p:nvPr/>
        </p:nvSpPr>
        <p:spPr>
          <a:xfrm>
            <a:off x="4608092" y="118735"/>
            <a:ext cx="3593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Gurunie</a:t>
            </a:r>
            <a:r>
              <a:rPr lang="en-US" altLang="zh-HK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business </a:t>
            </a:r>
          </a:p>
          <a:p>
            <a:pPr algn="ctr"/>
            <a:r>
              <a:rPr lang="en-US" altLang="zh-HK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Shareholding structure</a:t>
            </a:r>
            <a:endParaRPr lang="zh-HK" alt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文字方塊 72">
            <a:extLst>
              <a:ext uri="{FF2B5EF4-FFF2-40B4-BE49-F238E27FC236}">
                <a16:creationId xmlns:a16="http://schemas.microsoft.com/office/drawing/2014/main" xmlns="" id="{0CFB9100-7BD3-49C3-96C5-76D39E093D46}"/>
              </a:ext>
            </a:extLst>
          </p:cNvPr>
          <p:cNvSpPr txBox="1"/>
          <p:nvPr/>
        </p:nvSpPr>
        <p:spPr>
          <a:xfrm>
            <a:off x="5033873" y="865120"/>
            <a:ext cx="982705" cy="30777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Mr. </a:t>
            </a:r>
            <a:r>
              <a:rPr lang="en-US" altLang="zh-HK" sz="1400" dirty="0">
                <a:solidFill>
                  <a:prstClr val="black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Suzuki</a:t>
            </a:r>
            <a:endParaRPr kumimoji="0" lang="zh-HK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77" name="直線接點 76">
            <a:extLst>
              <a:ext uri="{FF2B5EF4-FFF2-40B4-BE49-F238E27FC236}">
                <a16:creationId xmlns:a16="http://schemas.microsoft.com/office/drawing/2014/main" xmlns="" id="{DFCFD711-B784-46E6-B6F1-97A3FCD445E0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5525226" y="1180324"/>
            <a:ext cx="2" cy="308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118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177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佈景主題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John Lai</dc:creator>
  <cp:lastModifiedBy>owner</cp:lastModifiedBy>
  <cp:revision>1</cp:revision>
  <dcterms:created xsi:type="dcterms:W3CDTF">2019-08-13T06:54:26Z</dcterms:created>
  <dcterms:modified xsi:type="dcterms:W3CDTF">2019-08-15T04:08:41Z</dcterms:modified>
</cp:coreProperties>
</file>